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vertBarState="minimized">
    <p:restoredLeft sz="5854"/>
    <p:restoredTop sz="86420"/>
  </p:normalViewPr>
  <p:slideViewPr>
    <p:cSldViewPr snapToGrid="0" snapToObjects="1">
      <p:cViewPr varScale="1">
        <p:scale>
          <a:sx n="124" d="100"/>
          <a:sy n="124" d="100"/>
        </p:scale>
        <p:origin x="896" y="16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9/12/21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9/12/21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9/12/21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9/12/21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9/12/21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9/12/21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9/12/21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9/12/21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9/12/21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9/12/21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9/12/21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9/12/21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9/12/21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8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12092021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943"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6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2392"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2392" y="1647736"/>
                <a:ext cx="8914564" cy="4827884"/>
              </a:xfrm>
              <a:blipFill>
                <a:blip r:embed="rId3"/>
                <a:stretch>
                  <a:fillRect l="-5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4553" y="1331776"/>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4553" y="1331776"/>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65851" y="1556213"/>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65851" y="1556213"/>
                <a:ext cx="9139683" cy="4959945"/>
              </a:xfrm>
              <a:prstGeom prst="rect">
                <a:avLst/>
              </a:prstGeom>
              <a:blipFill>
                <a:blip r:embed="rId3"/>
                <a:stretch>
                  <a:fillRect l="-111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788600"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788600" cy="4938568"/>
              </a:xfrm>
              <a:prstGeom prst="rect">
                <a:avLst/>
              </a:prstGeom>
              <a:blipFill>
                <a:blip r:embed="rId3"/>
                <a:stretch>
                  <a:fillRect l="-1140" t="-51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62814" y="1236339"/>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6035</TotalTime>
  <Words>15139</Words>
  <Application>Microsoft Macintosh PowerPoint</Application>
  <PresentationFormat>Widescreen</PresentationFormat>
  <Paragraphs>2694</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845</cp:revision>
  <dcterms:created xsi:type="dcterms:W3CDTF">2021-07-06T18:24:07Z</dcterms:created>
  <dcterms:modified xsi:type="dcterms:W3CDTF">2021-09-12T23:14:29Z</dcterms:modified>
</cp:coreProperties>
</file>